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43891200" cy="32918400"/>
  <p:notesSz cx="6858000" cy="9144000"/>
  <p:defaultTextStyle>
    <a:lvl1pPr marL="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rtl="0" latinLnBrk="0">
      <a:defRPr sz="86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 xmlns="">
        <p14:section name="Untitled Section" id="{86F59749-1D90-C842-B637-D138DD372F1B}">
          <p14:sldIdLst>
            <p14:sldId id="3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63300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24" autoAdjust="0"/>
  </p:normalViewPr>
  <p:slideViewPr>
    <p:cSldViewPr>
      <p:cViewPr>
        <p:scale>
          <a:sx n="17" d="100"/>
          <a:sy n="17" d="100"/>
        </p:scale>
        <p:origin x="-108" y="24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/>
        <c:axId val="133596672"/>
        <c:axId val="133598208"/>
      </c:barChart>
      <c:catAx>
        <c:axId val="133596672"/>
        <c:scaling>
          <c:orientation val="minMax"/>
        </c:scaling>
        <c:axPos val="b"/>
        <c:tickLblPos val="nextTo"/>
        <c:crossAx val="133598208"/>
        <c:crosses val="autoZero"/>
        <c:auto val="1"/>
        <c:lblAlgn val="ctr"/>
        <c:lblOffset val="100"/>
      </c:catAx>
      <c:valAx>
        <c:axId val="133598208"/>
        <c:scaling>
          <c:orientation val="minMax"/>
        </c:scaling>
        <c:axPos val="l"/>
        <c:majorGridlines/>
        <c:numFmt formatCode="General" sourceLinked="1"/>
        <c:tickLblPos val="nextTo"/>
        <c:crossAx val="1335966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E2A00E-A04F-184E-8AE9-789FCE37A971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0"/>
      <dgm:spPr/>
      <dgm:t>
        <a:bodyPr/>
        <a:lstStyle/>
        <a:p>
          <a:endParaRPr lang="es-ES_tradnl"/>
        </a:p>
      </dgm:t>
    </dgm:pt>
    <dgm:pt modelId="{470F8891-1F57-6646-B2E0-CB13711740E7}">
      <dgm:prSet phldrT="[Text]" phldr="1"/>
      <dgm:spPr/>
      <dgm:t>
        <a:bodyPr/>
        <a:lstStyle/>
        <a:p>
          <a:endParaRPr lang="es-ES_tradnl"/>
        </a:p>
      </dgm:t>
    </dgm:pt>
    <dgm:pt modelId="{BB499507-72FD-424A-83E0-61C7EAC2FEA1}" type="parTrans" cxnId="{00DA1A18-31B0-AC44-80B1-4A6C4AB173DA}">
      <dgm:prSet/>
      <dgm:spPr/>
      <dgm:t>
        <a:bodyPr/>
        <a:lstStyle/>
        <a:p>
          <a:endParaRPr lang="es-ES_tradnl"/>
        </a:p>
      </dgm:t>
    </dgm:pt>
    <dgm:pt modelId="{79901F4E-CF7A-3A4C-B7EB-6519AB800542}" type="sibTrans" cxnId="{00DA1A18-31B0-AC44-80B1-4A6C4AB173DA}">
      <dgm:prSet/>
      <dgm:spPr/>
      <dgm:t>
        <a:bodyPr/>
        <a:lstStyle/>
        <a:p>
          <a:endParaRPr lang="es-ES_tradnl"/>
        </a:p>
      </dgm:t>
    </dgm:pt>
    <dgm:pt modelId="{2DCA756F-BE97-1443-A2AD-07339A96C224}">
      <dgm:prSet phldrT="[Text]" phldr="1"/>
      <dgm:spPr/>
      <dgm:t>
        <a:bodyPr/>
        <a:lstStyle/>
        <a:p>
          <a:endParaRPr lang="es-ES_tradnl"/>
        </a:p>
      </dgm:t>
    </dgm:pt>
    <dgm:pt modelId="{8682627E-F378-C04C-A94F-AF073C2279FD}" type="parTrans" cxnId="{7EB589CF-2592-F94A-B3CA-F59220477DE7}">
      <dgm:prSet/>
      <dgm:spPr/>
      <dgm:t>
        <a:bodyPr/>
        <a:lstStyle/>
        <a:p>
          <a:endParaRPr lang="es-ES_tradnl"/>
        </a:p>
      </dgm:t>
    </dgm:pt>
    <dgm:pt modelId="{A5DB0158-7EA8-5C48-9BE8-5291F6EAEA6F}" type="sibTrans" cxnId="{7EB589CF-2592-F94A-B3CA-F59220477DE7}">
      <dgm:prSet/>
      <dgm:spPr/>
      <dgm:t>
        <a:bodyPr/>
        <a:lstStyle/>
        <a:p>
          <a:endParaRPr lang="es-ES_tradnl"/>
        </a:p>
      </dgm:t>
    </dgm:pt>
    <dgm:pt modelId="{444EE56B-3B99-2741-91C9-0F7DDA6589CC}">
      <dgm:prSet phldrT="[Text]" phldr="1"/>
      <dgm:spPr/>
      <dgm:t>
        <a:bodyPr/>
        <a:lstStyle/>
        <a:p>
          <a:endParaRPr lang="es-ES_tradnl"/>
        </a:p>
      </dgm:t>
    </dgm:pt>
    <dgm:pt modelId="{460982A6-89E6-0847-A37D-5CA6BD198756}" type="parTrans" cxnId="{FCFA7479-FED0-2240-80A1-B41628E4BEFC}">
      <dgm:prSet/>
      <dgm:spPr/>
      <dgm:t>
        <a:bodyPr/>
        <a:lstStyle/>
        <a:p>
          <a:endParaRPr lang="es-ES_tradnl"/>
        </a:p>
      </dgm:t>
    </dgm:pt>
    <dgm:pt modelId="{7AC5E81C-5AEA-D645-AFE6-18A3C27EB2FD}" type="sibTrans" cxnId="{FCFA7479-FED0-2240-80A1-B41628E4BEFC}">
      <dgm:prSet/>
      <dgm:spPr/>
      <dgm:t>
        <a:bodyPr/>
        <a:lstStyle/>
        <a:p>
          <a:endParaRPr lang="es-ES_tradnl"/>
        </a:p>
      </dgm:t>
    </dgm:pt>
    <dgm:pt modelId="{FAB42DF7-A55D-AD42-8705-3E8CD189A030}">
      <dgm:prSet phldrT="[Text]" phldr="1"/>
      <dgm:spPr/>
      <dgm:t>
        <a:bodyPr/>
        <a:lstStyle/>
        <a:p>
          <a:endParaRPr lang="es-ES_tradnl"/>
        </a:p>
      </dgm:t>
    </dgm:pt>
    <dgm:pt modelId="{937B1211-AC5B-DC46-9B98-588A8F9063ED}" type="parTrans" cxnId="{C2AD453C-0A73-3641-9A4D-BE04B139A797}">
      <dgm:prSet/>
      <dgm:spPr/>
      <dgm:t>
        <a:bodyPr/>
        <a:lstStyle/>
        <a:p>
          <a:endParaRPr lang="es-ES_tradnl"/>
        </a:p>
      </dgm:t>
    </dgm:pt>
    <dgm:pt modelId="{4CD1786D-75F5-1943-AA64-E623E1A07839}" type="sibTrans" cxnId="{C2AD453C-0A73-3641-9A4D-BE04B139A797}">
      <dgm:prSet/>
      <dgm:spPr/>
      <dgm:t>
        <a:bodyPr/>
        <a:lstStyle/>
        <a:p>
          <a:endParaRPr lang="es-ES_tradnl"/>
        </a:p>
      </dgm:t>
    </dgm:pt>
    <dgm:pt modelId="{6E9C9332-0517-DB48-A360-0ADDB9AEB30A}">
      <dgm:prSet phldrT="[Text]" phldr="1"/>
      <dgm:spPr/>
      <dgm:t>
        <a:bodyPr/>
        <a:lstStyle/>
        <a:p>
          <a:endParaRPr lang="es-ES_tradnl"/>
        </a:p>
      </dgm:t>
    </dgm:pt>
    <dgm:pt modelId="{DDD1E77A-B714-DB41-938A-69C09D4B18E5}" type="parTrans" cxnId="{34CFB137-7B51-3441-A22E-1035659A066A}">
      <dgm:prSet/>
      <dgm:spPr/>
      <dgm:t>
        <a:bodyPr/>
        <a:lstStyle/>
        <a:p>
          <a:endParaRPr lang="es-ES_tradnl"/>
        </a:p>
      </dgm:t>
    </dgm:pt>
    <dgm:pt modelId="{60CA89C1-ACF2-7C47-BA37-20A2B0271C92}" type="sibTrans" cxnId="{34CFB137-7B51-3441-A22E-1035659A066A}">
      <dgm:prSet/>
      <dgm:spPr/>
      <dgm:t>
        <a:bodyPr/>
        <a:lstStyle/>
        <a:p>
          <a:endParaRPr lang="es-ES_tradnl"/>
        </a:p>
      </dgm:t>
    </dgm:pt>
    <dgm:pt modelId="{BA3654E3-F0EB-FF4F-82A9-743179FD7869}">
      <dgm:prSet phldrT="[Text]" phldr="1"/>
      <dgm:spPr/>
      <dgm:t>
        <a:bodyPr/>
        <a:lstStyle/>
        <a:p>
          <a:endParaRPr lang="es-ES_tradnl"/>
        </a:p>
      </dgm:t>
    </dgm:pt>
    <dgm:pt modelId="{F8BCD1D1-E062-3E44-83C9-613F6435EF18}" type="parTrans" cxnId="{538B15A2-15A7-2C45-9D0D-0AF02EA787E9}">
      <dgm:prSet/>
      <dgm:spPr/>
      <dgm:t>
        <a:bodyPr/>
        <a:lstStyle/>
        <a:p>
          <a:endParaRPr lang="es-ES_tradnl"/>
        </a:p>
      </dgm:t>
    </dgm:pt>
    <dgm:pt modelId="{0FE4DB27-974A-B346-91C3-9783185CB6AE}" type="sibTrans" cxnId="{538B15A2-15A7-2C45-9D0D-0AF02EA787E9}">
      <dgm:prSet/>
      <dgm:spPr/>
      <dgm:t>
        <a:bodyPr/>
        <a:lstStyle/>
        <a:p>
          <a:endParaRPr lang="es-ES_tradnl"/>
        </a:p>
      </dgm:t>
    </dgm:pt>
    <dgm:pt modelId="{F52E177E-0672-3F47-997B-325220C77CC6}">
      <dgm:prSet phldrT="[Text]" phldr="1"/>
      <dgm:spPr/>
      <dgm:t>
        <a:bodyPr/>
        <a:lstStyle/>
        <a:p>
          <a:endParaRPr lang="es-ES_tradnl"/>
        </a:p>
      </dgm:t>
    </dgm:pt>
    <dgm:pt modelId="{C4511B55-0337-6A4D-8F94-938B1216A344}" type="parTrans" cxnId="{7699392C-7FBF-2344-9C80-DA7DA212ADF2}">
      <dgm:prSet/>
      <dgm:spPr/>
      <dgm:t>
        <a:bodyPr/>
        <a:lstStyle/>
        <a:p>
          <a:endParaRPr lang="es-ES_tradnl"/>
        </a:p>
      </dgm:t>
    </dgm:pt>
    <dgm:pt modelId="{9D06BC1F-E25C-BD49-A1A2-F87546C89FAF}" type="sibTrans" cxnId="{7699392C-7FBF-2344-9C80-DA7DA212ADF2}">
      <dgm:prSet/>
      <dgm:spPr/>
      <dgm:t>
        <a:bodyPr/>
        <a:lstStyle/>
        <a:p>
          <a:endParaRPr lang="es-ES_tradnl"/>
        </a:p>
      </dgm:t>
    </dgm:pt>
    <dgm:pt modelId="{C5496F07-44DB-E244-B541-15A516707085}">
      <dgm:prSet phldrT="[Text]" phldr="1"/>
      <dgm:spPr/>
      <dgm:t>
        <a:bodyPr/>
        <a:lstStyle/>
        <a:p>
          <a:endParaRPr lang="es-ES_tradnl"/>
        </a:p>
      </dgm:t>
    </dgm:pt>
    <dgm:pt modelId="{33292DA9-3FF8-B64B-BC60-8ACFC2D1C87E}" type="parTrans" cxnId="{A478F01F-66BA-424C-86B6-FA6762D42196}">
      <dgm:prSet/>
      <dgm:spPr/>
      <dgm:t>
        <a:bodyPr/>
        <a:lstStyle/>
        <a:p>
          <a:endParaRPr lang="es-ES_tradnl"/>
        </a:p>
      </dgm:t>
    </dgm:pt>
    <dgm:pt modelId="{5D010C47-89D4-E64C-8F31-EEB5D2751F3C}" type="sibTrans" cxnId="{A478F01F-66BA-424C-86B6-FA6762D42196}">
      <dgm:prSet/>
      <dgm:spPr/>
      <dgm:t>
        <a:bodyPr/>
        <a:lstStyle/>
        <a:p>
          <a:endParaRPr lang="es-ES_tradnl"/>
        </a:p>
      </dgm:t>
    </dgm:pt>
    <dgm:pt modelId="{60CC85F5-835C-DD41-8243-885B718200BC}">
      <dgm:prSet phldrT="[Text]" phldr="1"/>
      <dgm:spPr/>
      <dgm:t>
        <a:bodyPr/>
        <a:lstStyle/>
        <a:p>
          <a:endParaRPr lang="es-ES_tradnl"/>
        </a:p>
      </dgm:t>
    </dgm:pt>
    <dgm:pt modelId="{65B89AEA-CE02-5748-9BAA-4163A311D50B}" type="parTrans" cxnId="{D0786EB5-B4D0-1E45-95EB-188158E9301F}">
      <dgm:prSet/>
      <dgm:spPr/>
      <dgm:t>
        <a:bodyPr/>
        <a:lstStyle/>
        <a:p>
          <a:endParaRPr lang="es-ES_tradnl"/>
        </a:p>
      </dgm:t>
    </dgm:pt>
    <dgm:pt modelId="{1DC8C6AE-7A8B-1144-82A0-147814688DC6}" type="sibTrans" cxnId="{D0786EB5-B4D0-1E45-95EB-188158E9301F}">
      <dgm:prSet/>
      <dgm:spPr/>
      <dgm:t>
        <a:bodyPr/>
        <a:lstStyle/>
        <a:p>
          <a:endParaRPr lang="es-ES_tradnl"/>
        </a:p>
      </dgm:t>
    </dgm:pt>
    <dgm:pt modelId="{0AEF9DDC-EBEB-3946-A077-3A2258501B6A}" type="pres">
      <dgm:prSet presAssocID="{66E2A00E-A04F-184E-8AE9-789FCE37A9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43F0DA-3B6B-5B48-A7DC-1966C653705C}" type="pres">
      <dgm:prSet presAssocID="{F52E177E-0672-3F47-997B-325220C77CC6}" presName="boxAndChildren" presStyleCnt="0"/>
      <dgm:spPr/>
    </dgm:pt>
    <dgm:pt modelId="{A9A444BF-E6F8-A54E-8FCD-8842CD7E45E5}" type="pres">
      <dgm:prSet presAssocID="{F52E177E-0672-3F47-997B-325220C77CC6}" presName="parentTextBox" presStyleLbl="node1" presStyleIdx="0" presStyleCnt="3"/>
      <dgm:spPr/>
      <dgm:t>
        <a:bodyPr/>
        <a:lstStyle/>
        <a:p>
          <a:endParaRPr lang="en-US"/>
        </a:p>
      </dgm:t>
    </dgm:pt>
    <dgm:pt modelId="{47CA7F7E-A53B-E145-9542-842368095AEC}" type="pres">
      <dgm:prSet presAssocID="{F52E177E-0672-3F47-997B-325220C77CC6}" presName="entireBox" presStyleLbl="node1" presStyleIdx="0" presStyleCnt="3"/>
      <dgm:spPr/>
      <dgm:t>
        <a:bodyPr/>
        <a:lstStyle/>
        <a:p>
          <a:endParaRPr lang="en-US"/>
        </a:p>
      </dgm:t>
    </dgm:pt>
    <dgm:pt modelId="{80EA6611-98D2-F543-B6B3-85F257B8A9D2}" type="pres">
      <dgm:prSet presAssocID="{F52E177E-0672-3F47-997B-325220C77CC6}" presName="descendantBox" presStyleCnt="0"/>
      <dgm:spPr/>
    </dgm:pt>
    <dgm:pt modelId="{72424E29-E9EF-5E47-9A1F-F9C2DBBC0DD1}" type="pres">
      <dgm:prSet presAssocID="{C5496F07-44DB-E244-B541-15A516707085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601E8-3222-AD49-9B0C-DF2550BFDC32}" type="pres">
      <dgm:prSet presAssocID="{60CC85F5-835C-DD41-8243-885B718200BC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82A3C8-1A07-F04D-BB25-29A213C43089}" type="pres">
      <dgm:prSet presAssocID="{4CD1786D-75F5-1943-AA64-E623E1A07839}" presName="sp" presStyleCnt="0"/>
      <dgm:spPr/>
    </dgm:pt>
    <dgm:pt modelId="{14D0156A-5F7E-6948-88A1-A894665497A3}" type="pres">
      <dgm:prSet presAssocID="{FAB42DF7-A55D-AD42-8705-3E8CD189A030}" presName="arrowAndChildren" presStyleCnt="0"/>
      <dgm:spPr/>
    </dgm:pt>
    <dgm:pt modelId="{C797E041-2910-FB42-8BA5-22A1A8911F1F}" type="pres">
      <dgm:prSet presAssocID="{FAB42DF7-A55D-AD42-8705-3E8CD189A030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01DA0EC7-8DD4-9B4D-BB75-3ABA2D90179D}" type="pres">
      <dgm:prSet presAssocID="{FAB42DF7-A55D-AD42-8705-3E8CD189A030}" presName="arrow" presStyleLbl="node1" presStyleIdx="1" presStyleCnt="3"/>
      <dgm:spPr/>
      <dgm:t>
        <a:bodyPr/>
        <a:lstStyle/>
        <a:p>
          <a:endParaRPr lang="en-US"/>
        </a:p>
      </dgm:t>
    </dgm:pt>
    <dgm:pt modelId="{485A11A3-AC3A-5B47-B74F-D603FC255020}" type="pres">
      <dgm:prSet presAssocID="{FAB42DF7-A55D-AD42-8705-3E8CD189A030}" presName="descendantArrow" presStyleCnt="0"/>
      <dgm:spPr/>
    </dgm:pt>
    <dgm:pt modelId="{5483FE02-846D-E040-AA32-881BAA91D8C2}" type="pres">
      <dgm:prSet presAssocID="{6E9C9332-0517-DB48-A360-0ADDB9AEB30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CD2A56-8093-1347-8D5F-FFE2B5FE8984}" type="pres">
      <dgm:prSet presAssocID="{BA3654E3-F0EB-FF4F-82A9-743179FD786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E32F08-C2FB-1F47-B7E7-646AE82B2B68}" type="pres">
      <dgm:prSet presAssocID="{79901F4E-CF7A-3A4C-B7EB-6519AB800542}" presName="sp" presStyleCnt="0"/>
      <dgm:spPr/>
    </dgm:pt>
    <dgm:pt modelId="{2BA7EAB9-5827-8344-8B73-0792E14FDFAD}" type="pres">
      <dgm:prSet presAssocID="{470F8891-1F57-6646-B2E0-CB13711740E7}" presName="arrowAndChildren" presStyleCnt="0"/>
      <dgm:spPr/>
    </dgm:pt>
    <dgm:pt modelId="{93273DFE-11CB-2E4B-B4E0-4412954FA4ED}" type="pres">
      <dgm:prSet presAssocID="{470F8891-1F57-6646-B2E0-CB13711740E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C3B2A51B-048D-6A4F-BDE1-57D6F8104CDC}" type="pres">
      <dgm:prSet presAssocID="{470F8891-1F57-6646-B2E0-CB13711740E7}" presName="arrow" presStyleLbl="node1" presStyleIdx="2" presStyleCnt="3"/>
      <dgm:spPr/>
      <dgm:t>
        <a:bodyPr/>
        <a:lstStyle/>
        <a:p>
          <a:endParaRPr lang="en-US"/>
        </a:p>
      </dgm:t>
    </dgm:pt>
    <dgm:pt modelId="{F98D6C0B-63C6-0644-B3B2-EDCAD6143CD5}" type="pres">
      <dgm:prSet presAssocID="{470F8891-1F57-6646-B2E0-CB13711740E7}" presName="descendantArrow" presStyleCnt="0"/>
      <dgm:spPr/>
    </dgm:pt>
    <dgm:pt modelId="{BEA869EA-AD5A-0E48-9E4B-A899BBA7C95B}" type="pres">
      <dgm:prSet presAssocID="{2DCA756F-BE97-1443-A2AD-07339A96C22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AB8297-DF28-BD40-B66E-EDEBA9570CE9}" type="pres">
      <dgm:prSet presAssocID="{444EE56B-3B99-2741-91C9-0F7DDA6589CC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D01D1D-FBFC-534B-9094-37D7D1066385}" type="presOf" srcId="{470F8891-1F57-6646-B2E0-CB13711740E7}" destId="{93273DFE-11CB-2E4B-B4E0-4412954FA4ED}" srcOrd="0" destOrd="0" presId="urn:microsoft.com/office/officeart/2005/8/layout/process4"/>
    <dgm:cxn modelId="{34CFB137-7B51-3441-A22E-1035659A066A}" srcId="{FAB42DF7-A55D-AD42-8705-3E8CD189A030}" destId="{6E9C9332-0517-DB48-A360-0ADDB9AEB30A}" srcOrd="0" destOrd="0" parTransId="{DDD1E77A-B714-DB41-938A-69C09D4B18E5}" sibTransId="{60CA89C1-ACF2-7C47-BA37-20A2B0271C92}"/>
    <dgm:cxn modelId="{1423AE02-392B-2942-A2AC-1DA5F1FA28DC}" type="presOf" srcId="{2DCA756F-BE97-1443-A2AD-07339A96C224}" destId="{BEA869EA-AD5A-0E48-9E4B-A899BBA7C95B}" srcOrd="0" destOrd="0" presId="urn:microsoft.com/office/officeart/2005/8/layout/process4"/>
    <dgm:cxn modelId="{00DA1A18-31B0-AC44-80B1-4A6C4AB173DA}" srcId="{66E2A00E-A04F-184E-8AE9-789FCE37A971}" destId="{470F8891-1F57-6646-B2E0-CB13711740E7}" srcOrd="0" destOrd="0" parTransId="{BB499507-72FD-424A-83E0-61C7EAC2FEA1}" sibTransId="{79901F4E-CF7A-3A4C-B7EB-6519AB800542}"/>
    <dgm:cxn modelId="{A5F7C1C6-4E1F-3146-BBFD-20497A3CEA37}" type="presOf" srcId="{F52E177E-0672-3F47-997B-325220C77CC6}" destId="{47CA7F7E-A53B-E145-9542-842368095AEC}" srcOrd="1" destOrd="0" presId="urn:microsoft.com/office/officeart/2005/8/layout/process4"/>
    <dgm:cxn modelId="{D0786EB5-B4D0-1E45-95EB-188158E9301F}" srcId="{F52E177E-0672-3F47-997B-325220C77CC6}" destId="{60CC85F5-835C-DD41-8243-885B718200BC}" srcOrd="1" destOrd="0" parTransId="{65B89AEA-CE02-5748-9BAA-4163A311D50B}" sibTransId="{1DC8C6AE-7A8B-1144-82A0-147814688DC6}"/>
    <dgm:cxn modelId="{7699392C-7FBF-2344-9C80-DA7DA212ADF2}" srcId="{66E2A00E-A04F-184E-8AE9-789FCE37A971}" destId="{F52E177E-0672-3F47-997B-325220C77CC6}" srcOrd="2" destOrd="0" parTransId="{C4511B55-0337-6A4D-8F94-938B1216A344}" sibTransId="{9D06BC1F-E25C-BD49-A1A2-F87546C89FAF}"/>
    <dgm:cxn modelId="{5025BE9D-6768-FC45-B77D-AE237EFAF8B5}" type="presOf" srcId="{444EE56B-3B99-2741-91C9-0F7DDA6589CC}" destId="{8BAB8297-DF28-BD40-B66E-EDEBA9570CE9}" srcOrd="0" destOrd="0" presId="urn:microsoft.com/office/officeart/2005/8/layout/process4"/>
    <dgm:cxn modelId="{C2AD453C-0A73-3641-9A4D-BE04B139A797}" srcId="{66E2A00E-A04F-184E-8AE9-789FCE37A971}" destId="{FAB42DF7-A55D-AD42-8705-3E8CD189A030}" srcOrd="1" destOrd="0" parTransId="{937B1211-AC5B-DC46-9B98-588A8F9063ED}" sibTransId="{4CD1786D-75F5-1943-AA64-E623E1A07839}"/>
    <dgm:cxn modelId="{538B15A2-15A7-2C45-9D0D-0AF02EA787E9}" srcId="{FAB42DF7-A55D-AD42-8705-3E8CD189A030}" destId="{BA3654E3-F0EB-FF4F-82A9-743179FD7869}" srcOrd="1" destOrd="0" parTransId="{F8BCD1D1-E062-3E44-83C9-613F6435EF18}" sibTransId="{0FE4DB27-974A-B346-91C3-9783185CB6AE}"/>
    <dgm:cxn modelId="{0946F049-A8F2-C840-9D34-A593DA264DE7}" type="presOf" srcId="{66E2A00E-A04F-184E-8AE9-789FCE37A971}" destId="{0AEF9DDC-EBEB-3946-A077-3A2258501B6A}" srcOrd="0" destOrd="0" presId="urn:microsoft.com/office/officeart/2005/8/layout/process4"/>
    <dgm:cxn modelId="{15639D62-CDE5-D84C-B0DC-902AEE19BF5E}" type="presOf" srcId="{C5496F07-44DB-E244-B541-15A516707085}" destId="{72424E29-E9EF-5E47-9A1F-F9C2DBBC0DD1}" srcOrd="0" destOrd="0" presId="urn:microsoft.com/office/officeart/2005/8/layout/process4"/>
    <dgm:cxn modelId="{61F0F482-5C08-794F-BA81-3FBAA1762E7D}" type="presOf" srcId="{6E9C9332-0517-DB48-A360-0ADDB9AEB30A}" destId="{5483FE02-846D-E040-AA32-881BAA91D8C2}" srcOrd="0" destOrd="0" presId="urn:microsoft.com/office/officeart/2005/8/layout/process4"/>
    <dgm:cxn modelId="{C5E2BB81-A7B3-0843-8B90-4E718DC235F6}" type="presOf" srcId="{FAB42DF7-A55D-AD42-8705-3E8CD189A030}" destId="{C797E041-2910-FB42-8BA5-22A1A8911F1F}" srcOrd="0" destOrd="0" presId="urn:microsoft.com/office/officeart/2005/8/layout/process4"/>
    <dgm:cxn modelId="{F659FC72-5CC4-C345-882B-1D984936B770}" type="presOf" srcId="{470F8891-1F57-6646-B2E0-CB13711740E7}" destId="{C3B2A51B-048D-6A4F-BDE1-57D6F8104CDC}" srcOrd="1" destOrd="0" presId="urn:microsoft.com/office/officeart/2005/8/layout/process4"/>
    <dgm:cxn modelId="{A478F01F-66BA-424C-86B6-FA6762D42196}" srcId="{F52E177E-0672-3F47-997B-325220C77CC6}" destId="{C5496F07-44DB-E244-B541-15A516707085}" srcOrd="0" destOrd="0" parTransId="{33292DA9-3FF8-B64B-BC60-8ACFC2D1C87E}" sibTransId="{5D010C47-89D4-E64C-8F31-EEB5D2751F3C}"/>
    <dgm:cxn modelId="{7C65346B-3228-A84E-B9C7-F6598FAC0B9C}" type="presOf" srcId="{FAB42DF7-A55D-AD42-8705-3E8CD189A030}" destId="{01DA0EC7-8DD4-9B4D-BB75-3ABA2D90179D}" srcOrd="1" destOrd="0" presId="urn:microsoft.com/office/officeart/2005/8/layout/process4"/>
    <dgm:cxn modelId="{6DAFFA71-DD1B-D44E-BCAC-89EAE15CEFAE}" type="presOf" srcId="{60CC85F5-835C-DD41-8243-885B718200BC}" destId="{98E601E8-3222-AD49-9B0C-DF2550BFDC32}" srcOrd="0" destOrd="0" presId="urn:microsoft.com/office/officeart/2005/8/layout/process4"/>
    <dgm:cxn modelId="{FCFA7479-FED0-2240-80A1-B41628E4BEFC}" srcId="{470F8891-1F57-6646-B2E0-CB13711740E7}" destId="{444EE56B-3B99-2741-91C9-0F7DDA6589CC}" srcOrd="1" destOrd="0" parTransId="{460982A6-89E6-0847-A37D-5CA6BD198756}" sibTransId="{7AC5E81C-5AEA-D645-AFE6-18A3C27EB2FD}"/>
    <dgm:cxn modelId="{A5F1AEEE-F9E0-9C49-BB54-DE70AF8B3D98}" type="presOf" srcId="{BA3654E3-F0EB-FF4F-82A9-743179FD7869}" destId="{EDCD2A56-8093-1347-8D5F-FFE2B5FE8984}" srcOrd="0" destOrd="0" presId="urn:microsoft.com/office/officeart/2005/8/layout/process4"/>
    <dgm:cxn modelId="{7EB589CF-2592-F94A-B3CA-F59220477DE7}" srcId="{470F8891-1F57-6646-B2E0-CB13711740E7}" destId="{2DCA756F-BE97-1443-A2AD-07339A96C224}" srcOrd="0" destOrd="0" parTransId="{8682627E-F378-C04C-A94F-AF073C2279FD}" sibTransId="{A5DB0158-7EA8-5C48-9BE8-5291F6EAEA6F}"/>
    <dgm:cxn modelId="{94E82D71-39FE-CD40-A0CE-8061E21D852C}" type="presOf" srcId="{F52E177E-0672-3F47-997B-325220C77CC6}" destId="{A9A444BF-E6F8-A54E-8FCD-8842CD7E45E5}" srcOrd="0" destOrd="0" presId="urn:microsoft.com/office/officeart/2005/8/layout/process4"/>
    <dgm:cxn modelId="{E2F3D61D-1D60-0B41-BF60-7F2FA36C8699}" type="presParOf" srcId="{0AEF9DDC-EBEB-3946-A077-3A2258501B6A}" destId="{A243F0DA-3B6B-5B48-A7DC-1966C653705C}" srcOrd="0" destOrd="0" presId="urn:microsoft.com/office/officeart/2005/8/layout/process4"/>
    <dgm:cxn modelId="{ED3AC03A-7CBB-344B-9C81-99238C1DD197}" type="presParOf" srcId="{A243F0DA-3B6B-5B48-A7DC-1966C653705C}" destId="{A9A444BF-E6F8-A54E-8FCD-8842CD7E45E5}" srcOrd="0" destOrd="0" presId="urn:microsoft.com/office/officeart/2005/8/layout/process4"/>
    <dgm:cxn modelId="{C7FBA6B1-0FE2-264B-826E-2F9E595BA3CC}" type="presParOf" srcId="{A243F0DA-3B6B-5B48-A7DC-1966C653705C}" destId="{47CA7F7E-A53B-E145-9542-842368095AEC}" srcOrd="1" destOrd="0" presId="urn:microsoft.com/office/officeart/2005/8/layout/process4"/>
    <dgm:cxn modelId="{69CB1189-D80F-0E48-9581-0F749E6662A1}" type="presParOf" srcId="{A243F0DA-3B6B-5B48-A7DC-1966C653705C}" destId="{80EA6611-98D2-F543-B6B3-85F257B8A9D2}" srcOrd="2" destOrd="0" presId="urn:microsoft.com/office/officeart/2005/8/layout/process4"/>
    <dgm:cxn modelId="{976AB6DB-3BEF-AE45-8262-8F6C31635A77}" type="presParOf" srcId="{80EA6611-98D2-F543-B6B3-85F257B8A9D2}" destId="{72424E29-E9EF-5E47-9A1F-F9C2DBBC0DD1}" srcOrd="0" destOrd="0" presId="urn:microsoft.com/office/officeart/2005/8/layout/process4"/>
    <dgm:cxn modelId="{1832DBCA-816D-2E44-B373-982C427E1604}" type="presParOf" srcId="{80EA6611-98D2-F543-B6B3-85F257B8A9D2}" destId="{98E601E8-3222-AD49-9B0C-DF2550BFDC32}" srcOrd="1" destOrd="0" presId="urn:microsoft.com/office/officeart/2005/8/layout/process4"/>
    <dgm:cxn modelId="{0EAAE563-4A71-4248-B28E-D63550F0EDDC}" type="presParOf" srcId="{0AEF9DDC-EBEB-3946-A077-3A2258501B6A}" destId="{B282A3C8-1A07-F04D-BB25-29A213C43089}" srcOrd="1" destOrd="0" presId="urn:microsoft.com/office/officeart/2005/8/layout/process4"/>
    <dgm:cxn modelId="{0675A92D-A0F4-6641-B723-A8997ED19F63}" type="presParOf" srcId="{0AEF9DDC-EBEB-3946-A077-3A2258501B6A}" destId="{14D0156A-5F7E-6948-88A1-A894665497A3}" srcOrd="2" destOrd="0" presId="urn:microsoft.com/office/officeart/2005/8/layout/process4"/>
    <dgm:cxn modelId="{EB964674-0A94-7743-8FB9-8E3F384DF8E0}" type="presParOf" srcId="{14D0156A-5F7E-6948-88A1-A894665497A3}" destId="{C797E041-2910-FB42-8BA5-22A1A8911F1F}" srcOrd="0" destOrd="0" presId="urn:microsoft.com/office/officeart/2005/8/layout/process4"/>
    <dgm:cxn modelId="{07BD0B67-A8B2-164C-A1F3-FA08B0110FB3}" type="presParOf" srcId="{14D0156A-5F7E-6948-88A1-A894665497A3}" destId="{01DA0EC7-8DD4-9B4D-BB75-3ABA2D90179D}" srcOrd="1" destOrd="0" presId="urn:microsoft.com/office/officeart/2005/8/layout/process4"/>
    <dgm:cxn modelId="{85CD966B-49BA-CA41-89B3-8DDF4699013E}" type="presParOf" srcId="{14D0156A-5F7E-6948-88A1-A894665497A3}" destId="{485A11A3-AC3A-5B47-B74F-D603FC255020}" srcOrd="2" destOrd="0" presId="urn:microsoft.com/office/officeart/2005/8/layout/process4"/>
    <dgm:cxn modelId="{F90CF8C5-3C85-6843-B5E7-4AF8860464F8}" type="presParOf" srcId="{485A11A3-AC3A-5B47-B74F-D603FC255020}" destId="{5483FE02-846D-E040-AA32-881BAA91D8C2}" srcOrd="0" destOrd="0" presId="urn:microsoft.com/office/officeart/2005/8/layout/process4"/>
    <dgm:cxn modelId="{E2623602-6D46-0F48-B47C-6CB87BBD6CA0}" type="presParOf" srcId="{485A11A3-AC3A-5B47-B74F-D603FC255020}" destId="{EDCD2A56-8093-1347-8D5F-FFE2B5FE8984}" srcOrd="1" destOrd="0" presId="urn:microsoft.com/office/officeart/2005/8/layout/process4"/>
    <dgm:cxn modelId="{31AA9929-B277-5B4A-A135-863863BB3938}" type="presParOf" srcId="{0AEF9DDC-EBEB-3946-A077-3A2258501B6A}" destId="{44E32F08-C2FB-1F47-B7E7-646AE82B2B68}" srcOrd="3" destOrd="0" presId="urn:microsoft.com/office/officeart/2005/8/layout/process4"/>
    <dgm:cxn modelId="{15F0AD17-C9D1-0742-A2D5-AB343E2E3C36}" type="presParOf" srcId="{0AEF9DDC-EBEB-3946-A077-3A2258501B6A}" destId="{2BA7EAB9-5827-8344-8B73-0792E14FDFAD}" srcOrd="4" destOrd="0" presId="urn:microsoft.com/office/officeart/2005/8/layout/process4"/>
    <dgm:cxn modelId="{1838FE7D-BE15-494F-B9B9-1CE214A2CE25}" type="presParOf" srcId="{2BA7EAB9-5827-8344-8B73-0792E14FDFAD}" destId="{93273DFE-11CB-2E4B-B4E0-4412954FA4ED}" srcOrd="0" destOrd="0" presId="urn:microsoft.com/office/officeart/2005/8/layout/process4"/>
    <dgm:cxn modelId="{41FE15C0-D23C-6141-98A4-4B002113E700}" type="presParOf" srcId="{2BA7EAB9-5827-8344-8B73-0792E14FDFAD}" destId="{C3B2A51B-048D-6A4F-BDE1-57D6F8104CDC}" srcOrd="1" destOrd="0" presId="urn:microsoft.com/office/officeart/2005/8/layout/process4"/>
    <dgm:cxn modelId="{F95CBEA6-9BA1-324D-B493-F57CF0F79D51}" type="presParOf" srcId="{2BA7EAB9-5827-8344-8B73-0792E14FDFAD}" destId="{F98D6C0B-63C6-0644-B3B2-EDCAD6143CD5}" srcOrd="2" destOrd="0" presId="urn:microsoft.com/office/officeart/2005/8/layout/process4"/>
    <dgm:cxn modelId="{9EBC6556-6B52-3149-BCFA-5217893B986F}" type="presParOf" srcId="{F98D6C0B-63C6-0644-B3B2-EDCAD6143CD5}" destId="{BEA869EA-AD5A-0E48-9E4B-A899BBA7C95B}" srcOrd="0" destOrd="0" presId="urn:microsoft.com/office/officeart/2005/8/layout/process4"/>
    <dgm:cxn modelId="{A891F160-EEC6-D240-9C33-96347ECD2C08}" type="presParOf" srcId="{F98D6C0B-63C6-0644-B3B2-EDCAD6143CD5}" destId="{8BAB8297-DF28-BD40-B66E-EDEBA9570CE9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C6811-73E4-A44E-B20B-86BBE1259D8A}" type="doc">
      <dgm:prSet loTypeId="urn:microsoft.com/office/officeart/2005/8/layout/pList2#1" loCatId="" qsTypeId="urn:microsoft.com/office/officeart/2005/8/quickstyle/simple4" qsCatId="simple" csTypeId="urn:microsoft.com/office/officeart/2005/8/colors/accent1_2" csCatId="accent1" phldr="0"/>
      <dgm:spPr/>
    </dgm:pt>
    <dgm:pt modelId="{787C892A-9C09-6344-9728-50C5EE2EB496}">
      <dgm:prSet phldrT="[Text]" phldr="1"/>
      <dgm:spPr/>
      <dgm:t>
        <a:bodyPr/>
        <a:lstStyle/>
        <a:p>
          <a:endParaRPr lang="es-ES_tradnl"/>
        </a:p>
      </dgm:t>
    </dgm:pt>
    <dgm:pt modelId="{79A160AC-88D6-BA4E-A80E-F636B2B19E2F}" type="parTrans" cxnId="{AECEB7FB-9AB4-0242-A7E6-F6FD97A1DA4A}">
      <dgm:prSet/>
      <dgm:spPr/>
      <dgm:t>
        <a:bodyPr/>
        <a:lstStyle/>
        <a:p>
          <a:endParaRPr lang="es-ES_tradnl"/>
        </a:p>
      </dgm:t>
    </dgm:pt>
    <dgm:pt modelId="{B6C0E14C-8510-8E48-9DC0-CE5079BF3DFE}" type="sibTrans" cxnId="{AECEB7FB-9AB4-0242-A7E6-F6FD97A1DA4A}">
      <dgm:prSet/>
      <dgm:spPr/>
      <dgm:t>
        <a:bodyPr/>
        <a:lstStyle/>
        <a:p>
          <a:endParaRPr lang="es-ES_tradnl"/>
        </a:p>
      </dgm:t>
    </dgm:pt>
    <dgm:pt modelId="{1CF81EB6-E861-1344-8944-B89196937746}">
      <dgm:prSet phldrT="[Text]" phldr="1"/>
      <dgm:spPr/>
      <dgm:t>
        <a:bodyPr/>
        <a:lstStyle/>
        <a:p>
          <a:endParaRPr lang="es-ES_tradnl"/>
        </a:p>
      </dgm:t>
    </dgm:pt>
    <dgm:pt modelId="{D3DB2B79-804A-0F41-8ACC-3618917DF05C}" type="parTrans" cxnId="{DA3FB28E-EC8B-5241-AA28-AAD87F0D307B}">
      <dgm:prSet/>
      <dgm:spPr/>
      <dgm:t>
        <a:bodyPr/>
        <a:lstStyle/>
        <a:p>
          <a:endParaRPr lang="es-ES_tradnl"/>
        </a:p>
      </dgm:t>
    </dgm:pt>
    <dgm:pt modelId="{3492F8FC-63F7-C34A-A242-50D4E996001E}" type="sibTrans" cxnId="{DA3FB28E-EC8B-5241-AA28-AAD87F0D307B}">
      <dgm:prSet/>
      <dgm:spPr/>
      <dgm:t>
        <a:bodyPr/>
        <a:lstStyle/>
        <a:p>
          <a:endParaRPr lang="es-ES_tradnl"/>
        </a:p>
      </dgm:t>
    </dgm:pt>
    <dgm:pt modelId="{6A1DFA73-AB1A-F845-ADA7-B918107967BE}">
      <dgm:prSet phldrT="[Text]" phldr="1"/>
      <dgm:spPr/>
      <dgm:t>
        <a:bodyPr/>
        <a:lstStyle/>
        <a:p>
          <a:endParaRPr lang="es-ES_tradnl"/>
        </a:p>
      </dgm:t>
    </dgm:pt>
    <dgm:pt modelId="{B84BCA06-F93C-AE49-B00A-6926633845E6}" type="parTrans" cxnId="{F9385C8E-63F7-9B41-8954-E85E861F255E}">
      <dgm:prSet/>
      <dgm:spPr/>
      <dgm:t>
        <a:bodyPr/>
        <a:lstStyle/>
        <a:p>
          <a:endParaRPr lang="es-ES_tradnl"/>
        </a:p>
      </dgm:t>
    </dgm:pt>
    <dgm:pt modelId="{B94E3084-57C0-EF44-9F32-F844024587F6}" type="sibTrans" cxnId="{F9385C8E-63F7-9B41-8954-E85E861F255E}">
      <dgm:prSet/>
      <dgm:spPr/>
      <dgm:t>
        <a:bodyPr/>
        <a:lstStyle/>
        <a:p>
          <a:endParaRPr lang="es-ES_tradnl"/>
        </a:p>
      </dgm:t>
    </dgm:pt>
    <dgm:pt modelId="{F9299BC8-3CC0-3342-8232-7B645E309631}" type="pres">
      <dgm:prSet presAssocID="{5A9C6811-73E4-A44E-B20B-86BBE1259D8A}" presName="Name0" presStyleCnt="0">
        <dgm:presLayoutVars>
          <dgm:dir/>
          <dgm:resizeHandles val="exact"/>
        </dgm:presLayoutVars>
      </dgm:prSet>
      <dgm:spPr/>
    </dgm:pt>
    <dgm:pt modelId="{7D38C764-6676-174B-8BD2-9C93E67B9DC7}" type="pres">
      <dgm:prSet presAssocID="{5A9C6811-73E4-A44E-B20B-86BBE1259D8A}" presName="bkgdShp" presStyleLbl="alignAccFollowNode1" presStyleIdx="0" presStyleCnt="1" custLinFactY="63433" custLinFactNeighborX="21296" custLinFactNeighborY="100000"/>
      <dgm:spPr/>
    </dgm:pt>
    <dgm:pt modelId="{9BECF466-50E1-434B-83DC-905C14B6CE42}" type="pres">
      <dgm:prSet presAssocID="{5A9C6811-73E4-A44E-B20B-86BBE1259D8A}" presName="linComp" presStyleCnt="0"/>
      <dgm:spPr/>
    </dgm:pt>
    <dgm:pt modelId="{4316155E-127B-A14F-B5CC-13539203DA47}" type="pres">
      <dgm:prSet presAssocID="{787C892A-9C09-6344-9728-50C5EE2EB496}" presName="compNode" presStyleCnt="0"/>
      <dgm:spPr/>
    </dgm:pt>
    <dgm:pt modelId="{763942BD-3CBF-A84F-A926-C3888D10E2B7}" type="pres">
      <dgm:prSet presAssocID="{787C892A-9C09-6344-9728-50C5EE2EB4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7E1DF-42C5-624F-8C51-46C27B9F764A}" type="pres">
      <dgm:prSet presAssocID="{787C892A-9C09-6344-9728-50C5EE2EB496}" presName="invisiNode" presStyleLbl="node1" presStyleIdx="0" presStyleCnt="3"/>
      <dgm:spPr/>
    </dgm:pt>
    <dgm:pt modelId="{8A3F573F-DDCE-2048-B7E6-AFC954C5659F}" type="pres">
      <dgm:prSet presAssocID="{787C892A-9C09-6344-9728-50C5EE2EB496}" presName="imagNode" presStyleLbl="fgImgPlace1" presStyleIdx="0" presStyleCnt="3"/>
      <dgm:spPr/>
    </dgm:pt>
    <dgm:pt modelId="{A69419C7-F571-4349-BC72-51770642A714}" type="pres">
      <dgm:prSet presAssocID="{B6C0E14C-8510-8E48-9DC0-CE5079BF3DF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813E4F0-F2F6-DD4E-8F08-DD67C83CC7D3}" type="pres">
      <dgm:prSet presAssocID="{1CF81EB6-E861-1344-8944-B89196937746}" presName="compNode" presStyleCnt="0"/>
      <dgm:spPr/>
    </dgm:pt>
    <dgm:pt modelId="{2D73E859-065A-2445-8ABE-942BB9F64F6C}" type="pres">
      <dgm:prSet presAssocID="{1CF81EB6-E861-1344-8944-B891969377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15023F-AC10-F04A-83A3-B76FFF4FC2B9}" type="pres">
      <dgm:prSet presAssocID="{1CF81EB6-E861-1344-8944-B89196937746}" presName="invisiNode" presStyleLbl="node1" presStyleIdx="1" presStyleCnt="3"/>
      <dgm:spPr/>
    </dgm:pt>
    <dgm:pt modelId="{96016058-04FB-084E-AEF4-63CE89B16345}" type="pres">
      <dgm:prSet presAssocID="{1CF81EB6-E861-1344-8944-B89196937746}" presName="imagNode" presStyleLbl="fgImgPlace1" presStyleIdx="1" presStyleCnt="3" custLinFactNeighborY="189"/>
      <dgm:spPr/>
    </dgm:pt>
    <dgm:pt modelId="{6AC68A15-E0ED-F441-82B1-D51B86DB0AEE}" type="pres">
      <dgm:prSet presAssocID="{3492F8FC-63F7-C34A-A242-50D4E996001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D5F1617-57D5-D146-B1E0-4D163F553112}" type="pres">
      <dgm:prSet presAssocID="{6A1DFA73-AB1A-F845-ADA7-B918107967BE}" presName="compNode" presStyleCnt="0"/>
      <dgm:spPr/>
    </dgm:pt>
    <dgm:pt modelId="{B2985278-8360-224B-A79D-413968529660}" type="pres">
      <dgm:prSet presAssocID="{6A1DFA73-AB1A-F845-ADA7-B918107967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14650-75B5-1B47-B68C-3CAEE9DD3158}" type="pres">
      <dgm:prSet presAssocID="{6A1DFA73-AB1A-F845-ADA7-B918107967BE}" presName="invisiNode" presStyleLbl="node1" presStyleIdx="2" presStyleCnt="3"/>
      <dgm:spPr/>
    </dgm:pt>
    <dgm:pt modelId="{E100D933-38C2-EC44-AF99-F9373A854BCF}" type="pres">
      <dgm:prSet presAssocID="{6A1DFA73-AB1A-F845-ADA7-B918107967BE}" presName="imagNode" presStyleLbl="fgImgPlace1" presStyleIdx="2" presStyleCnt="3"/>
      <dgm:spPr/>
    </dgm:pt>
  </dgm:ptLst>
  <dgm:cxnLst>
    <dgm:cxn modelId="{D8BA037C-344D-CD4D-9723-12FAFA46CE41}" type="presOf" srcId="{1CF81EB6-E861-1344-8944-B89196937746}" destId="{2D73E859-065A-2445-8ABE-942BB9F64F6C}" srcOrd="0" destOrd="0" presId="urn:microsoft.com/office/officeart/2005/8/layout/pList2#1"/>
    <dgm:cxn modelId="{3659EC4A-EC24-5C45-BCFB-3A86B4FEDAF5}" type="presOf" srcId="{B6C0E14C-8510-8E48-9DC0-CE5079BF3DFE}" destId="{A69419C7-F571-4349-BC72-51770642A714}" srcOrd="0" destOrd="0" presId="urn:microsoft.com/office/officeart/2005/8/layout/pList2#1"/>
    <dgm:cxn modelId="{629696A2-6455-7445-BF0D-02B4AB57CE09}" type="presOf" srcId="{6A1DFA73-AB1A-F845-ADA7-B918107967BE}" destId="{B2985278-8360-224B-A79D-413968529660}" srcOrd="0" destOrd="0" presId="urn:microsoft.com/office/officeart/2005/8/layout/pList2#1"/>
    <dgm:cxn modelId="{F9385C8E-63F7-9B41-8954-E85E861F255E}" srcId="{5A9C6811-73E4-A44E-B20B-86BBE1259D8A}" destId="{6A1DFA73-AB1A-F845-ADA7-B918107967BE}" srcOrd="2" destOrd="0" parTransId="{B84BCA06-F93C-AE49-B00A-6926633845E6}" sibTransId="{B94E3084-57C0-EF44-9F32-F844024587F6}"/>
    <dgm:cxn modelId="{347E0A41-1889-114C-83CE-32C9B4CA3D2B}" type="presOf" srcId="{5A9C6811-73E4-A44E-B20B-86BBE1259D8A}" destId="{F9299BC8-3CC0-3342-8232-7B645E309631}" srcOrd="0" destOrd="0" presId="urn:microsoft.com/office/officeart/2005/8/layout/pList2#1"/>
    <dgm:cxn modelId="{FF7D658E-8223-B446-8329-6D3F8540AFF1}" type="presOf" srcId="{3492F8FC-63F7-C34A-A242-50D4E996001E}" destId="{6AC68A15-E0ED-F441-82B1-D51B86DB0AEE}" srcOrd="0" destOrd="0" presId="urn:microsoft.com/office/officeart/2005/8/layout/pList2#1"/>
    <dgm:cxn modelId="{7D8171C7-66C3-B14C-B68C-2AC9BCE63501}" type="presOf" srcId="{787C892A-9C09-6344-9728-50C5EE2EB496}" destId="{763942BD-3CBF-A84F-A926-C3888D10E2B7}" srcOrd="0" destOrd="0" presId="urn:microsoft.com/office/officeart/2005/8/layout/pList2#1"/>
    <dgm:cxn modelId="{AECEB7FB-9AB4-0242-A7E6-F6FD97A1DA4A}" srcId="{5A9C6811-73E4-A44E-B20B-86BBE1259D8A}" destId="{787C892A-9C09-6344-9728-50C5EE2EB496}" srcOrd="0" destOrd="0" parTransId="{79A160AC-88D6-BA4E-A80E-F636B2B19E2F}" sibTransId="{B6C0E14C-8510-8E48-9DC0-CE5079BF3DFE}"/>
    <dgm:cxn modelId="{DA3FB28E-EC8B-5241-AA28-AAD87F0D307B}" srcId="{5A9C6811-73E4-A44E-B20B-86BBE1259D8A}" destId="{1CF81EB6-E861-1344-8944-B89196937746}" srcOrd="1" destOrd="0" parTransId="{D3DB2B79-804A-0F41-8ACC-3618917DF05C}" sibTransId="{3492F8FC-63F7-C34A-A242-50D4E996001E}"/>
    <dgm:cxn modelId="{F9D6DD99-4634-2340-BDE3-D1E7939CF93F}" type="presParOf" srcId="{F9299BC8-3CC0-3342-8232-7B645E309631}" destId="{7D38C764-6676-174B-8BD2-9C93E67B9DC7}" srcOrd="0" destOrd="0" presId="urn:microsoft.com/office/officeart/2005/8/layout/pList2#1"/>
    <dgm:cxn modelId="{480A5182-E70F-A444-9FC7-67C4487FA053}" type="presParOf" srcId="{F9299BC8-3CC0-3342-8232-7B645E309631}" destId="{9BECF466-50E1-434B-83DC-905C14B6CE42}" srcOrd="1" destOrd="0" presId="urn:microsoft.com/office/officeart/2005/8/layout/pList2#1"/>
    <dgm:cxn modelId="{FEF776A2-0B84-9044-99F6-277A290FCE21}" type="presParOf" srcId="{9BECF466-50E1-434B-83DC-905C14B6CE42}" destId="{4316155E-127B-A14F-B5CC-13539203DA47}" srcOrd="0" destOrd="0" presId="urn:microsoft.com/office/officeart/2005/8/layout/pList2#1"/>
    <dgm:cxn modelId="{E76FC66F-535A-B141-A44F-4FFF41F11117}" type="presParOf" srcId="{4316155E-127B-A14F-B5CC-13539203DA47}" destId="{763942BD-3CBF-A84F-A926-C3888D10E2B7}" srcOrd="0" destOrd="0" presId="urn:microsoft.com/office/officeart/2005/8/layout/pList2#1"/>
    <dgm:cxn modelId="{6644CEB9-E627-804B-B1FF-C9AE5537BBF8}" type="presParOf" srcId="{4316155E-127B-A14F-B5CC-13539203DA47}" destId="{FEB7E1DF-42C5-624F-8C51-46C27B9F764A}" srcOrd="1" destOrd="0" presId="urn:microsoft.com/office/officeart/2005/8/layout/pList2#1"/>
    <dgm:cxn modelId="{06121264-1265-0B47-800E-70348DCA84C1}" type="presParOf" srcId="{4316155E-127B-A14F-B5CC-13539203DA47}" destId="{8A3F573F-DDCE-2048-B7E6-AFC954C5659F}" srcOrd="2" destOrd="0" presId="urn:microsoft.com/office/officeart/2005/8/layout/pList2#1"/>
    <dgm:cxn modelId="{3ED92941-B8E7-DC48-905C-AFCF965362AA}" type="presParOf" srcId="{9BECF466-50E1-434B-83DC-905C14B6CE42}" destId="{A69419C7-F571-4349-BC72-51770642A714}" srcOrd="1" destOrd="0" presId="urn:microsoft.com/office/officeart/2005/8/layout/pList2#1"/>
    <dgm:cxn modelId="{0EDD816A-F620-A94C-A8A0-7F96F3004D38}" type="presParOf" srcId="{9BECF466-50E1-434B-83DC-905C14B6CE42}" destId="{4813E4F0-F2F6-DD4E-8F08-DD67C83CC7D3}" srcOrd="2" destOrd="0" presId="urn:microsoft.com/office/officeart/2005/8/layout/pList2#1"/>
    <dgm:cxn modelId="{FC781B50-19D8-1948-A0B9-57B7B1E7BA76}" type="presParOf" srcId="{4813E4F0-F2F6-DD4E-8F08-DD67C83CC7D3}" destId="{2D73E859-065A-2445-8ABE-942BB9F64F6C}" srcOrd="0" destOrd="0" presId="urn:microsoft.com/office/officeart/2005/8/layout/pList2#1"/>
    <dgm:cxn modelId="{1BC88960-92AF-DD42-96D2-1AEB370E8816}" type="presParOf" srcId="{4813E4F0-F2F6-DD4E-8F08-DD67C83CC7D3}" destId="{2815023F-AC10-F04A-83A3-B76FFF4FC2B9}" srcOrd="1" destOrd="0" presId="urn:microsoft.com/office/officeart/2005/8/layout/pList2#1"/>
    <dgm:cxn modelId="{ABA1A745-6C7F-9E4C-853A-0F87061089A0}" type="presParOf" srcId="{4813E4F0-F2F6-DD4E-8F08-DD67C83CC7D3}" destId="{96016058-04FB-084E-AEF4-63CE89B16345}" srcOrd="2" destOrd="0" presId="urn:microsoft.com/office/officeart/2005/8/layout/pList2#1"/>
    <dgm:cxn modelId="{3F445F46-B8CB-AA46-8223-54869A4291B5}" type="presParOf" srcId="{9BECF466-50E1-434B-83DC-905C14B6CE42}" destId="{6AC68A15-E0ED-F441-82B1-D51B86DB0AEE}" srcOrd="3" destOrd="0" presId="urn:microsoft.com/office/officeart/2005/8/layout/pList2#1"/>
    <dgm:cxn modelId="{C6552815-E0B2-6E4C-9F54-8FC716A8E154}" type="presParOf" srcId="{9BECF466-50E1-434B-83DC-905C14B6CE42}" destId="{1D5F1617-57D5-D146-B1E0-4D163F553112}" srcOrd="4" destOrd="0" presId="urn:microsoft.com/office/officeart/2005/8/layout/pList2#1"/>
    <dgm:cxn modelId="{D8C7337B-32E2-C345-B014-E5E6ED9260E2}" type="presParOf" srcId="{1D5F1617-57D5-D146-B1E0-4D163F553112}" destId="{B2985278-8360-224B-A79D-413968529660}" srcOrd="0" destOrd="0" presId="urn:microsoft.com/office/officeart/2005/8/layout/pList2#1"/>
    <dgm:cxn modelId="{F7DF180E-989B-5040-8CD8-E4CB2A65149C}" type="presParOf" srcId="{1D5F1617-57D5-D146-B1E0-4D163F553112}" destId="{58E14650-75B5-1B47-B68C-3CAEE9DD3158}" srcOrd="1" destOrd="0" presId="urn:microsoft.com/office/officeart/2005/8/layout/pList2#1"/>
    <dgm:cxn modelId="{C7ECD2E6-2535-9D42-ABA9-B5598E6CE1FD}" type="presParOf" srcId="{1D5F1617-57D5-D146-B1E0-4D163F553112}" destId="{E100D933-38C2-EC44-AF99-F9373A854BCF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CA7F7E-A53B-E145-9542-842368095AEC}">
      <dsp:nvSpPr>
        <dsp:cNvPr id="0" name=""/>
        <dsp:cNvSpPr/>
      </dsp:nvSpPr>
      <dsp:spPr>
        <a:xfrm>
          <a:off x="0" y="4129903"/>
          <a:ext cx="15392399" cy="1355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600" kern="1200"/>
        </a:p>
      </dsp:txBody>
      <dsp:txXfrm>
        <a:off x="0" y="4129903"/>
        <a:ext cx="15392399" cy="731984"/>
      </dsp:txXfrm>
    </dsp:sp>
    <dsp:sp modelId="{72424E29-E9EF-5E47-9A1F-F9C2DBBC0DD1}">
      <dsp:nvSpPr>
        <dsp:cNvPr id="0" name=""/>
        <dsp:cNvSpPr/>
      </dsp:nvSpPr>
      <dsp:spPr>
        <a:xfrm>
          <a:off x="0" y="4834777"/>
          <a:ext cx="7696200" cy="62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0" y="4834777"/>
        <a:ext cx="7696200" cy="623542"/>
      </dsp:txXfrm>
    </dsp:sp>
    <dsp:sp modelId="{98E601E8-3222-AD49-9B0C-DF2550BFDC32}">
      <dsp:nvSpPr>
        <dsp:cNvPr id="0" name=""/>
        <dsp:cNvSpPr/>
      </dsp:nvSpPr>
      <dsp:spPr>
        <a:xfrm>
          <a:off x="7696199" y="4834777"/>
          <a:ext cx="7696200" cy="6235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7696199" y="4834777"/>
        <a:ext cx="7696200" cy="623542"/>
      </dsp:txXfrm>
    </dsp:sp>
    <dsp:sp modelId="{01DA0EC7-8DD4-9B4D-BB75-3ABA2D90179D}">
      <dsp:nvSpPr>
        <dsp:cNvPr id="0" name=""/>
        <dsp:cNvSpPr/>
      </dsp:nvSpPr>
      <dsp:spPr>
        <a:xfrm rot="10800000">
          <a:off x="0" y="2065436"/>
          <a:ext cx="15392399" cy="208479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600" kern="1200"/>
        </a:p>
      </dsp:txBody>
      <dsp:txXfrm>
        <a:off x="0" y="2065436"/>
        <a:ext cx="15392399" cy="731764"/>
      </dsp:txXfrm>
    </dsp:sp>
    <dsp:sp modelId="{5483FE02-846D-E040-AA32-881BAA91D8C2}">
      <dsp:nvSpPr>
        <dsp:cNvPr id="0" name=""/>
        <dsp:cNvSpPr/>
      </dsp:nvSpPr>
      <dsp:spPr>
        <a:xfrm>
          <a:off x="0" y="2797201"/>
          <a:ext cx="7696200" cy="6233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0" y="2797201"/>
        <a:ext cx="7696200" cy="623355"/>
      </dsp:txXfrm>
    </dsp:sp>
    <dsp:sp modelId="{EDCD2A56-8093-1347-8D5F-FFE2B5FE8984}">
      <dsp:nvSpPr>
        <dsp:cNvPr id="0" name=""/>
        <dsp:cNvSpPr/>
      </dsp:nvSpPr>
      <dsp:spPr>
        <a:xfrm>
          <a:off x="7696199" y="2797201"/>
          <a:ext cx="7696200" cy="6233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7696199" y="2797201"/>
        <a:ext cx="7696200" cy="623355"/>
      </dsp:txXfrm>
    </dsp:sp>
    <dsp:sp modelId="{C3B2A51B-048D-6A4F-BDE1-57D6F8104CDC}">
      <dsp:nvSpPr>
        <dsp:cNvPr id="0" name=""/>
        <dsp:cNvSpPr/>
      </dsp:nvSpPr>
      <dsp:spPr>
        <a:xfrm rot="10800000">
          <a:off x="0" y="969"/>
          <a:ext cx="15392399" cy="208479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2600" kern="1200"/>
        </a:p>
      </dsp:txBody>
      <dsp:txXfrm>
        <a:off x="0" y="969"/>
        <a:ext cx="15392399" cy="731764"/>
      </dsp:txXfrm>
    </dsp:sp>
    <dsp:sp modelId="{BEA869EA-AD5A-0E48-9E4B-A899BBA7C95B}">
      <dsp:nvSpPr>
        <dsp:cNvPr id="0" name=""/>
        <dsp:cNvSpPr/>
      </dsp:nvSpPr>
      <dsp:spPr>
        <a:xfrm>
          <a:off x="0" y="732734"/>
          <a:ext cx="7696200" cy="6233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0" y="732734"/>
        <a:ext cx="7696200" cy="623355"/>
      </dsp:txXfrm>
    </dsp:sp>
    <dsp:sp modelId="{8BAB8297-DF28-BD40-B66E-EDEBA9570CE9}">
      <dsp:nvSpPr>
        <dsp:cNvPr id="0" name=""/>
        <dsp:cNvSpPr/>
      </dsp:nvSpPr>
      <dsp:spPr>
        <a:xfrm>
          <a:off x="7696199" y="732734"/>
          <a:ext cx="7696200" cy="6233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800" kern="1200"/>
        </a:p>
      </dsp:txBody>
      <dsp:txXfrm>
        <a:off x="7696199" y="732734"/>
        <a:ext cx="7696200" cy="6233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38C764-6676-174B-8BD2-9C93E67B9DC7}">
      <dsp:nvSpPr>
        <dsp:cNvPr id="0" name=""/>
        <dsp:cNvSpPr/>
      </dsp:nvSpPr>
      <dsp:spPr>
        <a:xfrm>
          <a:off x="0" y="3897629"/>
          <a:ext cx="15087600" cy="3188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3F573F-DDCE-2048-B7E6-AFC954C5659F}">
      <dsp:nvSpPr>
        <dsp:cNvPr id="0" name=""/>
        <dsp:cNvSpPr/>
      </dsp:nvSpPr>
      <dsp:spPr>
        <a:xfrm>
          <a:off x="452628" y="425196"/>
          <a:ext cx="4431982" cy="233857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3942BD-3CBF-A84F-A926-C3888D10E2B7}">
      <dsp:nvSpPr>
        <dsp:cNvPr id="0" name=""/>
        <dsp:cNvSpPr/>
      </dsp:nvSpPr>
      <dsp:spPr>
        <a:xfrm rot="10800000">
          <a:off x="452628" y="3188969"/>
          <a:ext cx="4431982" cy="389763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500" kern="1200"/>
        </a:p>
      </dsp:txBody>
      <dsp:txXfrm rot="10800000">
        <a:off x="452628" y="3188969"/>
        <a:ext cx="4431982" cy="3897630"/>
      </dsp:txXfrm>
    </dsp:sp>
    <dsp:sp modelId="{96016058-04FB-084E-AEF4-63CE89B16345}">
      <dsp:nvSpPr>
        <dsp:cNvPr id="0" name=""/>
        <dsp:cNvSpPr/>
      </dsp:nvSpPr>
      <dsp:spPr>
        <a:xfrm>
          <a:off x="5327808" y="429615"/>
          <a:ext cx="4431982" cy="233857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73E859-065A-2445-8ABE-942BB9F64F6C}">
      <dsp:nvSpPr>
        <dsp:cNvPr id="0" name=""/>
        <dsp:cNvSpPr/>
      </dsp:nvSpPr>
      <dsp:spPr>
        <a:xfrm rot="10800000">
          <a:off x="5327808" y="3188969"/>
          <a:ext cx="4431982" cy="389763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500" kern="1200"/>
        </a:p>
      </dsp:txBody>
      <dsp:txXfrm rot="10800000">
        <a:off x="5327808" y="3188969"/>
        <a:ext cx="4431982" cy="3897630"/>
      </dsp:txXfrm>
    </dsp:sp>
    <dsp:sp modelId="{E100D933-38C2-EC44-AF99-F9373A854BCF}">
      <dsp:nvSpPr>
        <dsp:cNvPr id="0" name=""/>
        <dsp:cNvSpPr/>
      </dsp:nvSpPr>
      <dsp:spPr>
        <a:xfrm>
          <a:off x="10202989" y="425196"/>
          <a:ext cx="4431982" cy="233857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985278-8360-224B-A79D-413968529660}">
      <dsp:nvSpPr>
        <dsp:cNvPr id="0" name=""/>
        <dsp:cNvSpPr/>
      </dsp:nvSpPr>
      <dsp:spPr>
        <a:xfrm rot="10800000">
          <a:off x="10202989" y="3188969"/>
          <a:ext cx="4431982" cy="389763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t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500" kern="1200"/>
        </a:p>
      </dsp:txBody>
      <dsp:txXfrm rot="10800000">
        <a:off x="10202989" y="3188969"/>
        <a:ext cx="4431982" cy="3897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403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6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rtl="0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rtl="0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rtl="0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rtl="0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rtl="0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rtl="0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rtl="0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rtl="0">
      <a:defRPr sz="58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1097287" y="19019520"/>
            <a:ext cx="39832728" cy="512064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2177933" y="24871680"/>
            <a:ext cx="39502080" cy="5486400"/>
          </a:xfrm>
          <a:prstGeom prst="rect">
            <a:avLst/>
          </a:prstGeom>
        </p:spPr>
        <p:txBody>
          <a:bodyPr vert="horz" lIns="438912" tIns="219456" rIns="438912" bIns="219456" anchor="ctr">
            <a:normAutofit/>
          </a:bodyPr>
          <a:lstStyle>
            <a:extLst/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10241280" y="24643080"/>
            <a:ext cx="30657341" cy="585216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86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date and other details</a:t>
            </a:r>
            <a:endParaRPr lang="en-US" dirty="0"/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29260800" y="7680960"/>
            <a:ext cx="10972800" cy="109728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9600" smtClean="0"/>
              <a:t>Drag picture to placeholder or click icon to add</a:t>
            </a:r>
            <a:endParaRPr lang="en-US" sz="96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48851" y="897139"/>
            <a:ext cx="42062400" cy="29826701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22384512" y="16338350"/>
            <a:ext cx="19312128" cy="14484096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2194560" y="16338350"/>
            <a:ext cx="19312128" cy="14484096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22384512" y="1097280"/>
            <a:ext cx="19312128" cy="14484096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94560" y="1097280"/>
            <a:ext cx="19312128" cy="14484096"/>
          </a:xfrm>
        </p:spPr>
        <p:txBody>
          <a:bodyPr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24323040" y="16495776"/>
            <a:ext cx="17519520" cy="1386961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2048256" y="1843430"/>
            <a:ext cx="21396960" cy="2852928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24323040" y="1868796"/>
            <a:ext cx="17556480" cy="1385889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10700626" y="1097280"/>
            <a:ext cx="10969027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10700626" y="16153882"/>
            <a:ext cx="10969027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22426642" y="1097280"/>
            <a:ext cx="10972800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22404946" y="16153882"/>
            <a:ext cx="10969027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1922386" y="6217920"/>
            <a:ext cx="8046720" cy="9144000"/>
          </a:xfrm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77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34015680" y="6217920"/>
            <a:ext cx="8046720" cy="9144000"/>
          </a:xfrm>
        </p:spPr>
        <p:txBody>
          <a:bodyPr anchor="b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1922386" y="16093440"/>
            <a:ext cx="8046720" cy="9144000"/>
          </a:xfrm>
        </p:spPr>
        <p:txBody>
          <a:bodyPr anchor="t" anchorCtr="0"/>
          <a:lstStyle>
            <a:lvl1pPr marL="0" marR="0" indent="0" algn="r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34015680" y="16093440"/>
            <a:ext cx="8046720" cy="9144000"/>
          </a:xfrm>
        </p:spPr>
        <p:txBody>
          <a:bodyPr anchor="t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4448743" y="2560320"/>
            <a:ext cx="17535826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448741" y="29626560"/>
            <a:ext cx="17556480" cy="1463040"/>
          </a:xfrm>
        </p:spPr>
        <p:txBody>
          <a:bodyPr lIns="43891" anchor="t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22370981" y="2560320"/>
            <a:ext cx="1755648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4448741" y="16093440"/>
            <a:ext cx="1755648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22370981" y="16093440"/>
            <a:ext cx="1755648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448741" y="731520"/>
            <a:ext cx="17556480" cy="1463040"/>
          </a:xfrm>
        </p:spPr>
        <p:txBody>
          <a:bodyPr lIns="43891" anchor="t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22370981" y="29626560"/>
            <a:ext cx="17556480" cy="1463040"/>
          </a:xfrm>
        </p:spPr>
        <p:txBody>
          <a:bodyPr lIns="43891" anchor="t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22370981" y="731520"/>
            <a:ext cx="17556480" cy="1463040"/>
          </a:xfrm>
        </p:spPr>
        <p:txBody>
          <a:bodyPr lIns="43891" anchor="t" anchorCtr="0"/>
          <a:lstStyle>
            <a:lvl1pPr marL="0" marR="0" indent="0" algn="l">
              <a:buFontTx/>
              <a:buNone/>
              <a:defRPr sz="77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731522" y="7315202"/>
            <a:ext cx="10113528" cy="13484693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21823682" y="7315202"/>
            <a:ext cx="10113528" cy="13484693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11275490" y="7315202"/>
            <a:ext cx="10113528" cy="13484693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32352799" y="7315202"/>
            <a:ext cx="10113528" cy="13484693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31520" y="21579840"/>
            <a:ext cx="42062400" cy="9144000"/>
          </a:xfrm>
        </p:spPr>
        <p:txBody>
          <a:bodyPr anchor="t" anchorCtr="0"/>
          <a:lstStyle>
            <a:lvl1pPr marL="0" marR="0" indent="0" algn="l">
              <a:buFontTx/>
              <a:buNone/>
              <a:defRPr sz="115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3291840" y="1236792"/>
            <a:ext cx="22165056" cy="296265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27786470" y="1236792"/>
            <a:ext cx="11704330" cy="87782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27786470" y="11676754"/>
            <a:ext cx="11704330" cy="87782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27786470" y="22116715"/>
            <a:ext cx="11704330" cy="87782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2926080" y="16459200"/>
            <a:ext cx="9936739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14562470" y="1097280"/>
            <a:ext cx="26700480" cy="20025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2926080" y="1097280"/>
            <a:ext cx="9936739" cy="1426464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28529283" y="21579840"/>
            <a:ext cx="12801595" cy="8997696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14562470" y="21579840"/>
            <a:ext cx="13235290" cy="8997696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2458243" y="14996160"/>
            <a:ext cx="12508992" cy="1572768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2458243" y="1097280"/>
            <a:ext cx="1901952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22648195" y="1097280"/>
            <a:ext cx="1901952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15808483" y="14996160"/>
            <a:ext cx="12508992" cy="1572768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29158723" y="14996160"/>
            <a:ext cx="12508992" cy="1572768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14641313" y="7680960"/>
            <a:ext cx="15351010" cy="1536192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/>
              <a:t>Drag picture to placeholder or click icon to add</a:t>
            </a:r>
            <a:endParaRPr lang="en-US" sz="115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14630400" y="23408640"/>
            <a:ext cx="15361920" cy="6217920"/>
          </a:xfrm>
        </p:spPr>
        <p:txBody>
          <a:bodyPr tIns="438912" rIns="43891" bIns="438912" anchor="t"/>
          <a:lstStyle>
            <a:lvl1pPr marL="0" marR="0" indent="0" algn="l">
              <a:buFontTx/>
              <a:buNone/>
              <a:defRPr sz="86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23785313" y="6583680"/>
            <a:ext cx="15351010" cy="1536192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/>
              <a:t>Drag picture to placeholder or click icon to add</a:t>
            </a:r>
            <a:endParaRPr lang="en-US" sz="11500" i="0" dirty="0"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5486402" y="6583680"/>
            <a:ext cx="15351010" cy="1536192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/>
              <a:t>Drag picture to placeholder or click icon to add</a:t>
            </a:r>
            <a:endParaRPr lang="en-US" sz="115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23774400" y="22311360"/>
            <a:ext cx="15361920" cy="6217920"/>
          </a:xfrm>
        </p:spPr>
        <p:txBody>
          <a:bodyPr tIns="438912" rIns="43891" bIns="438912" anchor="t"/>
          <a:lstStyle>
            <a:lvl1pPr marL="0" marR="0" indent="0" algn="l">
              <a:buFontTx/>
              <a:buNone/>
              <a:defRPr sz="86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22311360"/>
            <a:ext cx="15361920" cy="6217920"/>
          </a:xfrm>
        </p:spPr>
        <p:txBody>
          <a:bodyPr tIns="438912" rIns="43891" bIns="438912" anchor="t"/>
          <a:lstStyle>
            <a:lvl1pPr marL="0" marR="0" indent="0" algn="l">
              <a:buFontTx/>
              <a:buNone/>
              <a:defRPr sz="86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4389120" y="1414032"/>
            <a:ext cx="35844480" cy="2688336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i="0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28895040"/>
            <a:ext cx="35844480" cy="1828800"/>
          </a:xfrm>
        </p:spPr>
        <p:txBody>
          <a:bodyPr rIns="43891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2194560" y="9875520"/>
            <a:ext cx="39502080" cy="131673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2194560" y="23408640"/>
            <a:ext cx="39502080" cy="6949440"/>
          </a:xfrm>
        </p:spPr>
        <p:txBody>
          <a:bodyPr tIns="438912" rIns="43891" bIns="438912" anchor="t"/>
          <a:lstStyle>
            <a:lvl1pPr marL="0" marR="0" indent="0" algn="l">
              <a:buFontTx/>
              <a:buNone/>
              <a:defRPr sz="86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2013002" y="1119557"/>
            <a:ext cx="22273464" cy="2962656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i="0" smtClean="0"/>
              <a:t>Drag picture to placeholder or click icon to add</a:t>
            </a:r>
            <a:endParaRPr lang="en-US" i="0" dirty="0"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25237440" y="14630400"/>
            <a:ext cx="16824960" cy="16093440"/>
          </a:xfrm>
        </p:spPr>
        <p:txBody>
          <a:bodyPr tIns="438912" bIns="438912"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43891200" cy="329184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</a:t>
            </a:r>
            <a:r>
              <a:rPr lang="en-US" i="0" baseline="0" dirty="0" smtClean="0"/>
              <a:t> to add </a:t>
            </a:r>
            <a:r>
              <a:rPr lang="en-US" i="0" dirty="0" smtClean="0"/>
              <a:t>full page picture</a:t>
            </a:r>
            <a:endParaRPr lang="en-US" i="0" baseline="0" dirty="0" smtClean="0"/>
          </a:p>
          <a:p>
            <a:pPr marL="0" marR="0" indent="0" algn="ctr">
              <a:buFontTx/>
              <a:buNone/>
            </a:pPr>
            <a:endParaRPr lang="en-US" i="0" dirty="0" smtClean="0"/>
          </a:p>
          <a:p>
            <a:pPr algn="ctr">
              <a:buFontTx/>
              <a:buNone/>
            </a:pPr>
            <a:endParaRPr lang="en-US" i="0" dirty="0" smtClean="0"/>
          </a:p>
          <a:p>
            <a:pPr algn="ctr">
              <a:buFontTx/>
              <a:buNone/>
            </a:pPr>
            <a:endParaRPr lang="en-US" i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3612816" y="21945600"/>
            <a:ext cx="37352304" cy="4754880"/>
          </a:xfrm>
        </p:spPr>
        <p:txBody>
          <a:bodyPr vert="horz" bIns="0" anchor="b" anchorCtr="0"/>
          <a:lstStyle>
            <a:lvl1pPr>
              <a:defRPr baseline="0"/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12816" y="26883360"/>
            <a:ext cx="37307520" cy="4023360"/>
          </a:xfrm>
        </p:spPr>
        <p:txBody>
          <a:bodyPr vert="horz" tIns="0"/>
          <a:lstStyle>
            <a:lvl1pPr>
              <a:buFontTx/>
              <a:buNone/>
              <a:defRPr sz="8600"/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3774422" y="10275336"/>
            <a:ext cx="10972800" cy="109728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9600" smtClean="0"/>
              <a:t>Drag picture to placeholder or click icon to add</a:t>
            </a:r>
            <a:endParaRPr lang="en-US" sz="9600" dirty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16678099" y="10275336"/>
            <a:ext cx="10972800" cy="109728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9600" smtClean="0"/>
              <a:t>Drag picture to placeholder or click icon to add</a:t>
            </a:r>
            <a:endParaRPr lang="en-US" sz="9600" dirty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29581776" y="10275336"/>
            <a:ext cx="10972800" cy="109728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>
              <a:buFontTx/>
              <a:buNone/>
            </a:pPr>
            <a:r>
              <a:rPr lang="en-US" sz="9600" smtClean="0"/>
              <a:t>Drag picture to placeholder or click icon to add</a:t>
            </a:r>
            <a:endParaRPr lang="en-US" sz="9600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665828" y="2926082"/>
            <a:ext cx="16470494" cy="21960677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/>
              <a:t>Drag picture to placeholder or click icon to add</a:t>
            </a:r>
            <a:endParaRPr lang="en-US" sz="11500" i="0" dirty="0"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5120640" y="2926080"/>
            <a:ext cx="16459200" cy="21945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11500" i="0" smtClean="0"/>
              <a:t>Drag picture to placeholder or click icon to add</a:t>
            </a:r>
            <a:endParaRPr lang="en-US" sz="11500" i="0" dirty="0"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5120640" y="25603200"/>
            <a:ext cx="16459200" cy="5120640"/>
          </a:xfrm>
        </p:spPr>
        <p:txBody>
          <a:bodyPr lIns="438912" rIns="43891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22677120" y="25603200"/>
            <a:ext cx="16459200" cy="5120640"/>
          </a:xfrm>
        </p:spPr>
        <p:txBody>
          <a:bodyPr lIns="438912" rIns="43891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22311360" y="8046720"/>
            <a:ext cx="19385280" cy="145389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2194560" y="8046720"/>
            <a:ext cx="19385280" cy="1453896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0" algn="ctr" rtl="0" latinLnBrk="0">
              <a:spcBef>
                <a:spcPct val="20000"/>
              </a:spcBef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2194560" y="23317200"/>
            <a:ext cx="19385280" cy="5943600"/>
          </a:xfrm>
        </p:spPr>
        <p:txBody>
          <a:bodyPr rIns="43891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22311360" y="23317200"/>
            <a:ext cx="19385280" cy="5943600"/>
          </a:xfrm>
        </p:spPr>
        <p:txBody>
          <a:bodyPr rIns="43891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24681485" y="1828800"/>
            <a:ext cx="18112435" cy="1358432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 smtClean="0"/>
              <a:t>Drag picture to placeholder or click icon to add</a:t>
            </a:r>
            <a:endParaRPr lang="en-US" i="0" dirty="0"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2179929" y="1828800"/>
            <a:ext cx="21418906" cy="285585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7622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 smtClean="0"/>
              <a:t>Drag picture to placeholder or click icon to add</a:t>
            </a:r>
            <a:endParaRPr lang="en-US" i="0" dirty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24681487" y="16093440"/>
            <a:ext cx="18112440" cy="1426464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1097280" y="5120640"/>
            <a:ext cx="13167360" cy="1755648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5361920" y="5120640"/>
            <a:ext cx="13167360" cy="1755648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29626560" y="5120640"/>
            <a:ext cx="13167360" cy="1755648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1645920" marR="0" indent="-164592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  <a:defRPr sz="115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1097280" y="23408640"/>
            <a:ext cx="13167360" cy="694944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15361920" y="23408640"/>
            <a:ext cx="13167360" cy="694944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29626560" y="23408640"/>
            <a:ext cx="13167360" cy="694944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8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996938"/>
          </a:xfrm>
          <a:prstGeom prst="rect">
            <a:avLst/>
          </a:prstGeom>
        </p:spPr>
        <p:txBody>
          <a:bodyPr lIns="438912" tIns="219456" rIns="438912" bIns="219456"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lIns="438912" tIns="219456" rIns="438912" bIns="219456"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320040" y="31484930"/>
            <a:ext cx="11704320" cy="1173480"/>
          </a:xfrm>
          <a:prstGeom prst="rect">
            <a:avLst/>
          </a:prstGeom>
        </p:spPr>
        <p:txBody>
          <a:bodyPr lIns="438912" tIns="219456" rIns="438912" bIns="219456" anchor="b"/>
          <a:lstStyle>
            <a:lvl1pPr>
              <a:defRPr sz="58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lang="en-US" sz="5800" smtClean="0">
                <a:solidFill>
                  <a:schemeClr val="tx2"/>
                </a:solidFill>
              </a:rPr>
              <a:pPr/>
              <a:t>1/11/2017</a:t>
            </a:fld>
            <a:endParaRPr lang="en-US" sz="58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14379134" y="31479135"/>
            <a:ext cx="22311360" cy="1185062"/>
          </a:xfrm>
          <a:prstGeom prst="rect">
            <a:avLst/>
          </a:prstGeom>
        </p:spPr>
        <p:txBody>
          <a:bodyPr lIns="438912" tIns="219456" rIns="438912" bIns="219456" anchor="b"/>
          <a:lstStyle>
            <a:lvl1pPr algn="ctr">
              <a:defRPr sz="58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lang="en-US" sz="58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39227760" y="31484930"/>
            <a:ext cx="4389120" cy="1173480"/>
          </a:xfrm>
          <a:prstGeom prst="rect">
            <a:avLst/>
          </a:prstGeom>
        </p:spPr>
        <p:txBody>
          <a:bodyPr lIns="438912" tIns="219456" rIns="438912" bIns="219456"/>
          <a:lstStyle>
            <a:lvl1pPr algn="r">
              <a:defRPr sz="58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lang="en-US" sz="5800" smtClean="0">
                <a:solidFill>
                  <a:schemeClr val="tx2"/>
                </a:solidFill>
              </a:rPr>
              <a:pPr algn="r"/>
              <a:t>‹#›</a:t>
            </a:fld>
            <a:endParaRPr lang="en-US" sz="58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154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1645920" indent="-1645920" algn="l" rtl="0" eaLnBrk="1" latinLnBrk="0" hangingPunct="1">
        <a:spcBef>
          <a:spcPct val="20000"/>
        </a:spcBef>
        <a:buChar char="•"/>
        <a:defRPr sz="115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rtl="0" eaLnBrk="1" latinLnBrk="0" hangingPunct="1">
        <a:spcBef>
          <a:spcPct val="20000"/>
        </a:spcBef>
        <a:buChar char="–"/>
        <a:defRPr sz="115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rtl="0" eaLnBrk="1" latinLnBrk="0" hangingPunct="1">
        <a:spcBef>
          <a:spcPct val="20000"/>
        </a:spcBef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rtl="0" eaLnBrk="1" latinLnBrk="0" hangingPunct="1">
        <a:spcBef>
          <a:spcPct val="20000"/>
        </a:spcBef>
        <a:buChar char="–"/>
        <a:defRPr sz="86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rtl="0" eaLnBrk="1" latinLnBrk="0" hangingPunct="1">
        <a:spcBef>
          <a:spcPct val="20000"/>
        </a:spcBef>
        <a:buChar char="»"/>
        <a:defRPr sz="77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rtl="0" eaLnBrk="1" latinLnBrk="0" hangingPunct="1">
        <a:spcBef>
          <a:spcPct val="20000"/>
        </a:spcBef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rtl="0" eaLnBrk="1" latinLnBrk="0" hangingPunct="1">
        <a:spcBef>
          <a:spcPct val="20000"/>
        </a:spcBef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rtl="0" eaLnBrk="1" latinLnBrk="0" hangingPunct="1">
        <a:spcBef>
          <a:spcPct val="20000"/>
        </a:spcBef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rtl="0" eaLnBrk="1" latinLnBrk="0" hangingPunct="1">
        <a:spcBef>
          <a:spcPct val="20000"/>
        </a:spcBef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19456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438912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658368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877824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>
          <a:xfrm>
            <a:off x="32156399" y="22326600"/>
            <a:ext cx="8305801" cy="1569720"/>
          </a:xfrm>
        </p:spPr>
        <p:txBody>
          <a:bodyPr/>
          <a:lstStyle/>
          <a:p>
            <a:pPr algn="ctr"/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114800" y="1097280"/>
            <a:ext cx="35814000" cy="25603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15000" dirty="0"/>
              <a:t>Title*Title</a:t>
            </a:r>
            <a:r>
              <a:rPr lang="en-US" sz="15000" dirty="0" smtClean="0"/>
              <a:t>*</a:t>
            </a:r>
            <a:r>
              <a:rPr lang="en-US" sz="15000" dirty="0"/>
              <a:t>Title</a:t>
            </a:r>
            <a:r>
              <a:rPr lang="en-US" sz="15000" dirty="0" smtClean="0"/>
              <a:t>*</a:t>
            </a:r>
            <a:r>
              <a:rPr lang="en-US" sz="15000" dirty="0"/>
              <a:t>Title</a:t>
            </a:r>
            <a:r>
              <a:rPr lang="en-US" sz="15000" dirty="0" smtClean="0"/>
              <a:t>*</a:t>
            </a:r>
            <a:r>
              <a:rPr lang="en-US" sz="15000" dirty="0"/>
              <a:t>Title*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5943600"/>
            <a:ext cx="5867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9753600"/>
            <a:ext cx="746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13411200"/>
            <a:ext cx="73152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23622000"/>
            <a:ext cx="6553200" cy="1447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373600" y="5867400"/>
            <a:ext cx="6781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935200" y="13976628"/>
            <a:ext cx="1127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851600" y="5943600"/>
            <a:ext cx="746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15392400"/>
            <a:ext cx="67818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Kldjflskdjfaksjdfklsdjfaskljfsakldjfskldjfsalkdjfsalkdjfsa;lkdfjsjfdsa;lksdjflaskdjflsdkjflsakdjfsal;dkjfsa;lkdjfsal;dkjfas;lkdfjas;lkdjfsal;dkfjas;lkdfja;slkdfjas;dkljfas;dklfja;sldkjfaslkdfjoaiertuoajfalskdjf;aoiefj;aslkdjfla;skjfa;slkdjf;oseifja;slkdjfal;skdfja;sldkfja;oseifja;oweifja;slkjfa;oeifja;oeifja;skejfa;eifja;oeifja;esjfasekfja;sefjaoeifjaoweifj</a:t>
            </a:r>
            <a:endParaRPr lang="es-ES_tradnl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1181100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err="1" smtClean="0"/>
              <a:t>Sdfaskldflasjkf;saldjf;alskdf;lsdlfs;dljflskdjflsakdjfls</a:t>
            </a:r>
            <a:endParaRPr lang="es-ES_tradnl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7467600"/>
            <a:ext cx="5562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dlskjflsakdjflskadjflskdjlskdjflskdjflskdjflaskdjfasdlkfjalsdkjflskdjfl</a:t>
            </a:r>
            <a:endParaRPr lang="es-ES_tradnl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2590800" y="26136600"/>
            <a:ext cx="670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dlkfjlasdkjflskdjflaskdjflskadjflaskdjfpaowejclskamflawjefaksdflaskdjflaskdjflaskcmaefjakefjlasdkjflaskdjflak;sldkf;aslkf;asldkf;slmva;mv;alf;asldkf;asdkf;saldkf;l</a:t>
            </a:r>
            <a:endParaRPr lang="es-ES_tradnl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32004000" y="8458200"/>
            <a:ext cx="84582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dfskdjflaksjdflamvmalskjfglaskdmvlskdmflaksdmflaskdmflaskdmflsakdmlaskmclskdmflsakmflaskmclaskgamvlfdnvladknvlkadmfvlakdsmfvla;skmvlakjglasmvlkmflgn,mdfvlakrvlskdmvlaskmvlaskdnmvlksndvlKSNvlKSNvlKSvm;dzlfgk;admvlakdfglakmvlakfdmga;lsmfv;dmfglkgnalkdnvoiaehrtoiaejrtlakemgvaorjgalkmvlfka;dlkg;sldfg,;dslfkg;ajfglakmdva;fg;adlfmg;adlgf;adlfgka;jfalkerglaksmfgv;algka;dlfmga;dlgfm;slg;alsjfglafjg,f’ldkfg;aljgarjglakaorjtpawofmpaofpaowefkarkg;aslgka;kgpaorgkaporkgakgpaorgkapokgapokgaoskgpaokgpaokgpaokgpaogjpaojgpaog;alkgaeprokgaerjglfkga;lgkrpaorjgpJG;alerga;jgaldfjgpaorga</a:t>
            </a:r>
            <a:endParaRPr lang="es-ES_tradnl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2689800" y="24993600"/>
            <a:ext cx="9829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err="1" smtClean="0"/>
              <a:t>Dkflasdkjflasjflksadjflsakdjflkhlkjlkjlkjlkjlkjlkjlklk</a:t>
            </a:r>
            <a:endParaRPr lang="es-ES_tradnl" sz="3200" dirty="0" smtClean="0"/>
          </a:p>
          <a:p>
            <a:r>
              <a:rPr lang="es-ES_tradnl" sz="3200" dirty="0" err="1" smtClean="0"/>
              <a:t>Sdfjlksdjflskadjflsakdjflsakjdfllk;lkksdjf</a:t>
            </a:r>
            <a:endParaRPr lang="es-ES_tradnl" sz="3200" dirty="0" smtClean="0"/>
          </a:p>
          <a:p>
            <a:endParaRPr lang="es-ES_tradnl" sz="3200" dirty="0"/>
          </a:p>
          <a:p>
            <a:r>
              <a:rPr lang="es-ES_tradnl" sz="3200" dirty="0" smtClean="0"/>
              <a:t>s;dkjflaksdjflskjdflskdjflksdjflksjdflskdjflsakdjflaskdjflaskdfjlaskdjflskd</a:t>
            </a:r>
          </a:p>
          <a:p>
            <a:endParaRPr lang="es-ES_tradnl" sz="3200" dirty="0"/>
          </a:p>
          <a:p>
            <a:r>
              <a:rPr lang="es-ES_tradnl" sz="3200" dirty="0" smtClean="0"/>
              <a:t>mfvlaskfdjalskdfjlaskdjflasdkfjlaskdfjlsdkfjlasdkfjlsadkfjlaskdfjlks;dlfjlaskjflaskdjfasdfjasdfj</a:t>
            </a:r>
          </a:p>
          <a:p>
            <a:endParaRPr lang="es-ES_tradnl" sz="3200" dirty="0"/>
          </a:p>
          <a:p>
            <a:r>
              <a:rPr lang="es-ES_tradnl" sz="3200" dirty="0" err="1" smtClean="0"/>
              <a:t>Dlkfjsldkjfasodfjapsjfsdlkjg,s</a:t>
            </a:r>
            <a:r>
              <a:rPr lang="es-ES_tradnl" sz="3200" dirty="0" smtClean="0"/>
              <a:t>[</a:t>
            </a:r>
            <a:r>
              <a:rPr lang="es-ES_tradnl" sz="3200" dirty="0" err="1" smtClean="0"/>
              <a:t>dfpgks</a:t>
            </a:r>
            <a:r>
              <a:rPr lang="es-ES_tradnl" sz="3200" dirty="0" smtClean="0"/>
              <a:t>[</a:t>
            </a:r>
            <a:r>
              <a:rPr lang="es-ES_tradnl" sz="3200" dirty="0" err="1" smtClean="0"/>
              <a:t>kg;dsfgkpsoergpaokgpsdokgpsorkgp</a:t>
            </a:r>
            <a:endParaRPr lang="es-ES_tradnl" sz="3200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xmlns="" val="2837196052"/>
              </p:ext>
            </p:extLst>
          </p:nvPr>
        </p:nvGraphicFramePr>
        <p:xfrm>
          <a:off x="12725400" y="7848600"/>
          <a:ext cx="15392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xmlns="" val="976702054"/>
              </p:ext>
            </p:extLst>
          </p:nvPr>
        </p:nvGraphicFramePr>
        <p:xfrm>
          <a:off x="12725400" y="15849600"/>
          <a:ext cx="150876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xmlns="" val="3783212226"/>
              </p:ext>
            </p:extLst>
          </p:nvPr>
        </p:nvGraphicFramePr>
        <p:xfrm>
          <a:off x="12192000" y="23850600"/>
          <a:ext cx="172212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Album.potx</Template>
  <TotalTime>0</TotalTime>
  <Words>25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Classic Photo Album</vt:lpstr>
      <vt:lpstr>Title*Title*Title*Title*Title*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2010-02-01T21:16:09Z</dcterms:created>
  <dcterms:modified xsi:type="dcterms:W3CDTF">2017-01-11T18:04:32Z</dcterms:modified>
</cp:coreProperties>
</file>